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2" r:id="rId4"/>
    <p:sldId id="261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984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204EB-812A-4500-9FAF-454710B81C1C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95DAC-BCE7-46B4-9ADF-91617B38D1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204EB-812A-4500-9FAF-454710B81C1C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95DAC-BCE7-46B4-9ADF-91617B38D1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204EB-812A-4500-9FAF-454710B81C1C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95DAC-BCE7-46B4-9ADF-91617B38D1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204EB-812A-4500-9FAF-454710B81C1C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95DAC-BCE7-46B4-9ADF-91617B38D1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204EB-812A-4500-9FAF-454710B81C1C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95DAC-BCE7-46B4-9ADF-91617B38D1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204EB-812A-4500-9FAF-454710B81C1C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95DAC-BCE7-46B4-9ADF-91617B38D1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204EB-812A-4500-9FAF-454710B81C1C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95DAC-BCE7-46B4-9ADF-91617B38D1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204EB-812A-4500-9FAF-454710B81C1C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95DAC-BCE7-46B4-9ADF-91617B38D1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204EB-812A-4500-9FAF-454710B81C1C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95DAC-BCE7-46B4-9ADF-91617B38D1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204EB-812A-4500-9FAF-454710B81C1C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95DAC-BCE7-46B4-9ADF-91617B38D1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204EB-812A-4500-9FAF-454710B81C1C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95DAC-BCE7-46B4-9ADF-91617B38D1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204EB-812A-4500-9FAF-454710B81C1C}" type="datetimeFigureOut">
              <a:rPr lang="en-US" smtClean="0"/>
              <a:pPr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95DAC-BCE7-46B4-9ADF-91617B38D15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50000">
              <a:schemeClr val="accent1">
                <a:lumMod val="45000"/>
                <a:lumOff val="55000"/>
              </a:schemeClr>
            </a:gs>
            <a:gs pos="84000">
              <a:schemeClr val="accent5">
                <a:lumMod val="7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D2B25-D7F9-4B7A-8507-037BFC32B3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02362"/>
          </a:xfrm>
        </p:spPr>
        <p:txBody>
          <a:bodyPr>
            <a:noAutofit/>
          </a:bodyPr>
          <a:lstStyle/>
          <a:p>
            <a:br>
              <a:rPr lang="id-ID" sz="28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br>
              <a:rPr lang="id-ID" sz="28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br>
              <a:rPr lang="id-ID" sz="28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br>
              <a:rPr lang="id-ID" sz="28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br>
              <a:rPr lang="id-ID" sz="28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br>
              <a:rPr lang="id-ID" sz="28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SOSIALISASI </a:t>
            </a:r>
            <a:b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PENEMPATAN DAN </a:t>
            </a:r>
            <a:b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PERLINDUNGAN PEKERJA </a:t>
            </a:r>
            <a:b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MIGRAN INDONESIA (PMI)</a:t>
            </a:r>
            <a:b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BAGI PETUGAS BURSA KERJA KHUSUS DI SMA/SMK SE-KABUPATEN KEBUMEN</a:t>
            </a:r>
            <a:b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b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b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br>
              <a:rPr lang="id-ID" sz="28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</a:br>
            <a:endParaRPr lang="id-ID" sz="2800" dirty="0">
              <a:solidFill>
                <a:srgbClr val="FF0000"/>
              </a:solidFill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B1D36F7-7B97-4A8C-A027-F507C7BB77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143000"/>
            <a:ext cx="609600" cy="799322"/>
          </a:xfrm>
        </p:spPr>
      </p:pic>
    </p:spTree>
    <p:extLst>
      <p:ext uri="{BB962C8B-B14F-4D97-AF65-F5344CB8AC3E}">
        <p14:creationId xmlns:p14="http://schemas.microsoft.com/office/powerpoint/2010/main" val="2738548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533401"/>
            <a:ext cx="7772400" cy="762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BURSA KERJA KHUSUS (BKK)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09600" y="1524000"/>
          <a:ext cx="7696200" cy="18783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96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0529">
                <a:tc>
                  <a:txBody>
                    <a:bodyPr/>
                    <a:lstStyle/>
                    <a:p>
                      <a:r>
                        <a:rPr lang="en-US" dirty="0"/>
                        <a:t>1.</a:t>
                      </a:r>
                      <a:r>
                        <a:rPr lang="en-US" baseline="0" dirty="0"/>
                        <a:t> PENGERTIAN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125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Bursa </a:t>
                      </a:r>
                      <a:r>
                        <a:rPr lang="en-US" dirty="0" err="1"/>
                        <a:t>Kerja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Khusus</a:t>
                      </a:r>
                      <a:r>
                        <a:rPr lang="en-US" dirty="0"/>
                        <a:t> (BKK) </a:t>
                      </a:r>
                      <a:r>
                        <a:rPr lang="en-US" dirty="0" err="1"/>
                        <a:t>adalah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sebuah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lembaga</a:t>
                      </a:r>
                      <a:r>
                        <a:rPr lang="en-US" dirty="0"/>
                        <a:t> yang </a:t>
                      </a:r>
                      <a:r>
                        <a:rPr lang="en-US" dirty="0" err="1"/>
                        <a:t>dibentuk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Sekolah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Menengah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Kejuruan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Negeri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Swasta</a:t>
                      </a:r>
                      <a:r>
                        <a:rPr lang="en-US" dirty="0"/>
                        <a:t>, </a:t>
                      </a:r>
                      <a:r>
                        <a:rPr lang="en-US" dirty="0" err="1"/>
                        <a:t>sebagai</a:t>
                      </a:r>
                      <a:r>
                        <a:rPr lang="en-US" dirty="0"/>
                        <a:t> unit </a:t>
                      </a:r>
                      <a:r>
                        <a:rPr lang="en-US" dirty="0" err="1"/>
                        <a:t>pelaksana</a:t>
                      </a:r>
                      <a:r>
                        <a:rPr lang="en-US" dirty="0"/>
                        <a:t> yang </a:t>
                      </a:r>
                      <a:r>
                        <a:rPr lang="en-US" dirty="0" err="1"/>
                        <a:t>memberikan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pelayanan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informasi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lowongan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kerja</a:t>
                      </a:r>
                      <a:r>
                        <a:rPr lang="en-US" dirty="0"/>
                        <a:t>, </a:t>
                      </a:r>
                      <a:r>
                        <a:rPr lang="en-US" dirty="0" err="1"/>
                        <a:t>pelaksana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pemasaran</a:t>
                      </a:r>
                      <a:r>
                        <a:rPr lang="en-US" dirty="0"/>
                        <a:t>, </a:t>
                      </a:r>
                      <a:r>
                        <a:rPr lang="en-US" dirty="0" err="1"/>
                        <a:t>penyaluran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penempatan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tenaga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kerja</a:t>
                      </a:r>
                      <a:r>
                        <a:rPr lang="en-US" dirty="0"/>
                        <a:t>, </a:t>
                      </a:r>
                      <a:r>
                        <a:rPr lang="en-US" dirty="0" err="1"/>
                        <a:t>merupakan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mitra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Dinas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Tenaga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Kerja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Koperasi</a:t>
                      </a:r>
                      <a:r>
                        <a:rPr lang="en-US" baseline="0" dirty="0"/>
                        <a:t> Usaha Kecil </a:t>
                      </a:r>
                      <a:r>
                        <a:rPr lang="en-US" baseline="0" dirty="0" err="1"/>
                        <a:t>dan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Menengah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85800" y="3810000"/>
          <a:ext cx="7620000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2. FUNGSI DAN PERAN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0160">
                <a:tc>
                  <a:txBody>
                    <a:bodyPr/>
                    <a:lstStyle/>
                    <a:p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Fungsi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dari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BKK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adalah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mempertemukan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antara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pencari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kerja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pengguna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lulusan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Peran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BKK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sangat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penting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yaitu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sebagai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mediator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antara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pengguna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tenaga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kerja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tenaga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kerja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lulusan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mendapatkan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pekerjaan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D7729-71B2-4A12-B882-01055C7B6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id-ID" sz="1600" dirty="0"/>
              <a:t>PELAKSANA PENEMPATAN TENAGA KERJA</a:t>
            </a:r>
            <a:br>
              <a:rPr lang="id-ID" sz="1600" dirty="0"/>
            </a:br>
            <a:r>
              <a:rPr lang="id-ID" sz="1600" dirty="0"/>
              <a:t>SESUAI PERMENAKER RI NOMOR 39 TAHUN 2016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5AE2F4-91C7-4B64-939E-0506057FF0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800600"/>
          </a:xfrm>
        </p:spPr>
        <p:txBody>
          <a:bodyPr>
            <a:normAutofit/>
          </a:bodyPr>
          <a:lstStyle/>
          <a:p>
            <a:r>
              <a:rPr lang="id-ID" sz="1800" dirty="0"/>
              <a:t>Penempatan Tenaga Kerja selain dilakukan oleh pelaksana Penempatan Tenaga Kerja dapat dilakukan oleh BKK</a:t>
            </a:r>
          </a:p>
          <a:p>
            <a:r>
              <a:rPr lang="id-ID" sz="1800" dirty="0"/>
              <a:t>Penempatan Tenaga Kerja oleh BKK diperuntukkan bagi alumni</a:t>
            </a:r>
          </a:p>
          <a:p>
            <a:r>
              <a:rPr lang="id-ID" sz="1800" dirty="0"/>
              <a:t>BKK di larang menempatkan</a:t>
            </a:r>
          </a:p>
          <a:p>
            <a:pPr marL="712788" indent="-355600">
              <a:buAutoNum type="alphaLcPeriod"/>
            </a:pPr>
            <a:r>
              <a:rPr lang="id-ID" sz="1800" dirty="0"/>
              <a:t>Tenaga Kerja di luar alumninya, dan/atau</a:t>
            </a:r>
          </a:p>
          <a:p>
            <a:pPr marL="712788" indent="-355600">
              <a:buAutoNum type="alphaLcPeriod"/>
            </a:pPr>
            <a:r>
              <a:rPr lang="id-ID" sz="1800" dirty="0"/>
              <a:t>Tenaga Kerja Keluar Negeri</a:t>
            </a:r>
          </a:p>
          <a:p>
            <a:r>
              <a:rPr lang="id-ID" sz="1800" dirty="0"/>
              <a:t>Pembentukan BKK ditetapkan dengan kepala satuan pendidikan menengah serta didaftarkan kepada Dinas Kabupaten dengan melampirkan</a:t>
            </a:r>
          </a:p>
          <a:p>
            <a:pPr marL="630238" indent="-273050">
              <a:buAutoNum type="alphaLcPeriod"/>
            </a:pPr>
            <a:r>
              <a:rPr lang="id-ID" sz="1800" dirty="0"/>
              <a:t>Copy surat ijin pendirian atau surat izin operasional satuan pendidikan menengah</a:t>
            </a:r>
          </a:p>
          <a:p>
            <a:pPr marL="630238" indent="-273050">
              <a:buAutoNum type="alphaLcPeriod"/>
            </a:pPr>
            <a:r>
              <a:rPr lang="id-ID" sz="1800" dirty="0"/>
              <a:t>Copy Keputusan Pembentukan BKK dan struktur organisasi BKK, dan</a:t>
            </a:r>
          </a:p>
          <a:p>
            <a:pPr marL="630238" indent="-273050">
              <a:buAutoNum type="alphaLcPeriod"/>
            </a:pPr>
            <a:r>
              <a:rPr lang="id-ID" sz="1800" dirty="0"/>
              <a:t>Rencana Penempatan Tenaga Kerja paling sedikit 1 tahun ke depan</a:t>
            </a:r>
          </a:p>
          <a:p>
            <a:r>
              <a:rPr lang="id-ID" sz="1800" dirty="0"/>
              <a:t>Personil wajib mengikuti bimbingan tehnis atar kerja</a:t>
            </a:r>
          </a:p>
        </p:txBody>
      </p:sp>
    </p:spTree>
    <p:extLst>
      <p:ext uri="{BB962C8B-B14F-4D97-AF65-F5344CB8AC3E}">
        <p14:creationId xmlns:p14="http://schemas.microsoft.com/office/powerpoint/2010/main" val="1699054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ambar terkait">
            <a:extLst>
              <a:ext uri="{FF2B5EF4-FFF2-40B4-BE49-F238E27FC236}">
                <a16:creationId xmlns:a16="http://schemas.microsoft.com/office/drawing/2014/main" id="{6206C646-51EA-4B1D-B8B4-283695A5FB01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304800"/>
            <a:ext cx="8382000" cy="6248400"/>
          </a:xfrm>
          <a:prstGeom prst="rect">
            <a:avLst/>
          </a:prstGeom>
          <a:noFill/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40A7F243-F988-4924-AB73-0F15B7AF104E}"/>
              </a:ext>
            </a:extLst>
          </p:cNvPr>
          <p:cNvGrpSpPr/>
          <p:nvPr/>
        </p:nvGrpSpPr>
        <p:grpSpPr>
          <a:xfrm>
            <a:off x="2667000" y="1066800"/>
            <a:ext cx="3962400" cy="3657600"/>
            <a:chOff x="0" y="0"/>
            <a:chExt cx="2600325" cy="2514600"/>
          </a:xfrm>
        </p:grpSpPr>
        <p:sp>
          <p:nvSpPr>
            <p:cNvPr id="9" name="Text Box 1">
              <a:extLst>
                <a:ext uri="{FF2B5EF4-FFF2-40B4-BE49-F238E27FC236}">
                  <a16:creationId xmlns:a16="http://schemas.microsoft.com/office/drawing/2014/main" id="{153BD467-A666-4750-BCAD-B55220189E0A}"/>
                </a:ext>
              </a:extLst>
            </p:cNvPr>
            <p:cNvSpPr txBox="1"/>
            <p:nvPr/>
          </p:nvSpPr>
          <p:spPr>
            <a:xfrm>
              <a:off x="47625" y="1257300"/>
              <a:ext cx="2552700" cy="561975"/>
            </a:xfrm>
            <a:prstGeom prst="rect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id-ID" sz="1100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KEPALA SEKOLAH / REKTOR /</a:t>
              </a:r>
            </a:p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id-ID" sz="1100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KEPALA LEMABA PELATIHAN KERJA</a:t>
              </a:r>
            </a:p>
          </p:txBody>
        </p:sp>
        <p:sp>
          <p:nvSpPr>
            <p:cNvPr id="10" name="Text Box 2">
              <a:extLst>
                <a:ext uri="{FF2B5EF4-FFF2-40B4-BE49-F238E27FC236}">
                  <a16:creationId xmlns:a16="http://schemas.microsoft.com/office/drawing/2014/main" id="{1D52529C-27BE-4E9D-86B9-9358708466EF}"/>
                </a:ext>
              </a:extLst>
            </p:cNvPr>
            <p:cNvSpPr txBox="1"/>
            <p:nvPr/>
          </p:nvSpPr>
          <p:spPr>
            <a:xfrm>
              <a:off x="0" y="952500"/>
              <a:ext cx="2600325" cy="257175"/>
            </a:xfrm>
            <a:prstGeom prst="rect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id-ID" sz="1100" b="1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PENANGGUNG JAWAB BURSA KERJA</a:t>
              </a:r>
              <a:endParaRPr lang="id-ID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 Box 3">
              <a:extLst>
                <a:ext uri="{FF2B5EF4-FFF2-40B4-BE49-F238E27FC236}">
                  <a16:creationId xmlns:a16="http://schemas.microsoft.com/office/drawing/2014/main" id="{CF830879-FB4C-4278-B42F-A2D2272E984C}"/>
                </a:ext>
              </a:extLst>
            </p:cNvPr>
            <p:cNvSpPr txBox="1"/>
            <p:nvPr/>
          </p:nvSpPr>
          <p:spPr>
            <a:xfrm>
              <a:off x="352425" y="0"/>
              <a:ext cx="1905000" cy="257175"/>
            </a:xfrm>
            <a:prstGeom prst="rect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id-ID" sz="1100" b="1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PEMBINA</a:t>
              </a:r>
              <a:endParaRPr lang="id-ID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 Box 4">
              <a:extLst>
                <a:ext uri="{FF2B5EF4-FFF2-40B4-BE49-F238E27FC236}">
                  <a16:creationId xmlns:a16="http://schemas.microsoft.com/office/drawing/2014/main" id="{0ACEEF5B-572F-4BC3-8276-E51A1538751B}"/>
                </a:ext>
              </a:extLst>
            </p:cNvPr>
            <p:cNvSpPr txBox="1"/>
            <p:nvPr/>
          </p:nvSpPr>
          <p:spPr>
            <a:xfrm>
              <a:off x="352425" y="304800"/>
              <a:ext cx="1905000" cy="409575"/>
            </a:xfrm>
            <a:prstGeom prst="rect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id-ID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KEPALA DINAS KAB/KOTA</a:t>
              </a:r>
            </a:p>
          </p:txBody>
        </p:sp>
        <p:sp>
          <p:nvSpPr>
            <p:cNvPr id="13" name="Text Box 5">
              <a:extLst>
                <a:ext uri="{FF2B5EF4-FFF2-40B4-BE49-F238E27FC236}">
                  <a16:creationId xmlns:a16="http://schemas.microsoft.com/office/drawing/2014/main" id="{698C698B-081C-4A26-9FAD-D8013F9DE439}"/>
                </a:ext>
              </a:extLst>
            </p:cNvPr>
            <p:cNvSpPr txBox="1"/>
            <p:nvPr/>
          </p:nvSpPr>
          <p:spPr>
            <a:xfrm>
              <a:off x="504825" y="2209800"/>
              <a:ext cx="1628775" cy="304800"/>
            </a:xfrm>
            <a:prstGeom prst="rect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id-ID" sz="1100" b="1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KETUA BURSA KERJA</a:t>
              </a:r>
              <a:endParaRPr lang="id-ID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8952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52600" y="457200"/>
            <a:ext cx="4953000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itchFamily="34" charset="0"/>
                <a:cs typeface="Arial" pitchFamily="34" charset="0"/>
              </a:rPr>
              <a:t>URAIAN TUGAS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85800" y="990600"/>
          <a:ext cx="7848600" cy="487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1, PIMPINAN BKK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79438" indent="-342900">
                        <a:buFont typeface="+mj-lt"/>
                        <a:buAutoNum type="alphaLcPeriod"/>
                      </a:pPr>
                      <a:r>
                        <a:rPr lang="en-US" dirty="0" err="1"/>
                        <a:t>Merencanakan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dan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membuat</a:t>
                      </a:r>
                      <a:r>
                        <a:rPr lang="en-US" baseline="0" dirty="0"/>
                        <a:t> program BKK</a:t>
                      </a:r>
                    </a:p>
                    <a:p>
                      <a:pPr marL="579438" indent="-342900">
                        <a:buFont typeface="+mj-lt"/>
                        <a:buAutoNum type="alphaLcPeriod"/>
                      </a:pPr>
                      <a:r>
                        <a:rPr lang="en-US" baseline="0" dirty="0" err="1"/>
                        <a:t>Mengkonsultasikan</a:t>
                      </a:r>
                      <a:r>
                        <a:rPr lang="en-US" baseline="0" dirty="0"/>
                        <a:t> program BKK</a:t>
                      </a:r>
                    </a:p>
                    <a:p>
                      <a:pPr marL="579438" indent="-342900">
                        <a:buFont typeface="+mj-lt"/>
                        <a:buAutoNum type="alphaLcPeriod"/>
                      </a:pPr>
                      <a:r>
                        <a:rPr lang="en-US" baseline="0" dirty="0" err="1"/>
                        <a:t>Mengkoordinir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Pelaksanaan</a:t>
                      </a:r>
                      <a:r>
                        <a:rPr lang="en-US" baseline="0" dirty="0"/>
                        <a:t> Program </a:t>
                      </a:r>
                      <a:r>
                        <a:rPr lang="en-US" baseline="0" dirty="0" err="1"/>
                        <a:t>Kerja</a:t>
                      </a:r>
                      <a:endParaRPr lang="en-US" baseline="0" dirty="0"/>
                    </a:p>
                    <a:p>
                      <a:pPr marL="579438" indent="-342900">
                        <a:buFont typeface="+mj-lt"/>
                        <a:buAutoNum type="alphaLcPeriod"/>
                      </a:pPr>
                      <a:r>
                        <a:rPr lang="en-US" baseline="0" dirty="0" err="1"/>
                        <a:t>Melaporkan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hasil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kegiatan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Kepsek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None/>
                      </a:pPr>
                      <a:r>
                        <a:rPr lang="en-US" dirty="0"/>
                        <a:t>2. PETUGAS IPK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74675" indent="-338138">
                        <a:buAutoNum type="alphaLcPeriod"/>
                      </a:pPr>
                      <a:r>
                        <a:rPr lang="en-US" baseline="0" dirty="0" err="1"/>
                        <a:t>Menawarkan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tamatan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Dunia</a:t>
                      </a:r>
                      <a:r>
                        <a:rPr lang="en-US" baseline="0" dirty="0"/>
                        <a:t> Usaha/</a:t>
                      </a:r>
                      <a:r>
                        <a:rPr lang="en-US" baseline="0" dirty="0" err="1"/>
                        <a:t>Dunia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Industri</a:t>
                      </a:r>
                      <a:endParaRPr lang="en-US" baseline="0" dirty="0"/>
                    </a:p>
                    <a:p>
                      <a:pPr marL="574675" indent="-338138">
                        <a:buAutoNum type="alphaLcPeriod"/>
                      </a:pPr>
                      <a:r>
                        <a:rPr lang="en-US" baseline="0" dirty="0" err="1"/>
                        <a:t>Menerima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permintaan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calon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tenaga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kerja</a:t>
                      </a:r>
                      <a:endParaRPr lang="en-US" baseline="0" dirty="0"/>
                    </a:p>
                    <a:p>
                      <a:pPr marL="574675" indent="-338138">
                        <a:buAutoNum type="alphaLcPeriod"/>
                      </a:pPr>
                      <a:r>
                        <a:rPr lang="en-US" baseline="0" dirty="0" err="1"/>
                        <a:t>Menjalin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hubungan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dengan</a:t>
                      </a:r>
                      <a:r>
                        <a:rPr lang="en-US" baseline="0" dirty="0"/>
                        <a:t> DU/DI, </a:t>
                      </a:r>
                      <a:r>
                        <a:rPr lang="en-US" baseline="0" dirty="0" err="1"/>
                        <a:t>Dinas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Naker</a:t>
                      </a:r>
                      <a:r>
                        <a:rPr lang="en-US" baseline="0" dirty="0"/>
                        <a:t>, P3MI</a:t>
                      </a:r>
                    </a:p>
                    <a:p>
                      <a:pPr marL="574675" indent="-338138">
                        <a:buAutoNum type="alphaLcPeriod"/>
                      </a:pPr>
                      <a:r>
                        <a:rPr lang="en-US" baseline="0" dirty="0" err="1"/>
                        <a:t>Melakukan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pelepasan</a:t>
                      </a:r>
                      <a:r>
                        <a:rPr lang="en-US" baseline="0" dirty="0"/>
                        <a:t>/</a:t>
                      </a:r>
                      <a:r>
                        <a:rPr lang="en-US" baseline="0" dirty="0" err="1"/>
                        <a:t>pengiriman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calon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tenaga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kerja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3.  PETUGAS PENCARI KERJA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      </a:t>
                      </a:r>
                      <a:r>
                        <a:rPr lang="en-US" dirty="0" err="1"/>
                        <a:t>Melayani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pendaftaran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calon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tenaga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kerja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36538" indent="-236538"/>
                      <a:r>
                        <a:rPr lang="en-US" dirty="0"/>
                        <a:t>4.  PETUGAS PENYULUHAN BIMBINGAN JABATAN /ANALIS JABATAN (PBJ/AJ)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74675" indent="-338138">
                        <a:buAutoNum type="alphaLcPeriod"/>
                      </a:pPr>
                      <a:r>
                        <a:rPr lang="en-US" baseline="0" dirty="0" err="1"/>
                        <a:t>Memberi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pembekalan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kepada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calon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tenaga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kerja</a:t>
                      </a:r>
                      <a:r>
                        <a:rPr lang="en-US" baseline="0" dirty="0"/>
                        <a:t> yang </a:t>
                      </a:r>
                      <a:r>
                        <a:rPr lang="en-US" baseline="0" dirty="0" err="1"/>
                        <a:t>akan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dikirim</a:t>
                      </a:r>
                      <a:endParaRPr lang="en-US" baseline="0" dirty="0"/>
                    </a:p>
                    <a:p>
                      <a:pPr marL="574675" indent="-338138">
                        <a:buAutoNum type="alphaLcPeriod"/>
                      </a:pPr>
                      <a:r>
                        <a:rPr lang="en-US" baseline="0" dirty="0" err="1"/>
                        <a:t>Memberikan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pendidikan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dan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pelatihan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tentang</a:t>
                      </a:r>
                      <a:r>
                        <a:rPr lang="en-US" baseline="0" dirty="0"/>
                        <a:t> soft skill </a:t>
                      </a:r>
                      <a:r>
                        <a:rPr lang="en-US" baseline="0" dirty="0" err="1"/>
                        <a:t>dan</a:t>
                      </a:r>
                      <a:r>
                        <a:rPr lang="en-US" baseline="0" dirty="0"/>
                        <a:t> hard skill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" y="304800"/>
          <a:ext cx="8382000" cy="524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74675" indent="-338138">
                        <a:buFont typeface="+mj-lt"/>
                        <a:buAutoNum type="alphaLcPeriod" startAt="3"/>
                      </a:pPr>
                      <a:r>
                        <a:rPr lang="en-US" baseline="0" dirty="0" err="1"/>
                        <a:t>Menganalisa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jenis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pekerjaan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dari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jabatan</a:t>
                      </a:r>
                      <a:r>
                        <a:rPr lang="en-US" baseline="0" dirty="0"/>
                        <a:t> yang </a:t>
                      </a:r>
                      <a:r>
                        <a:rPr lang="en-US" baseline="0" dirty="0" err="1"/>
                        <a:t>akan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dimasuki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oleh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calon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tenaga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kerja</a:t>
                      </a:r>
                      <a:endParaRPr lang="en-US" baseline="0" dirty="0"/>
                    </a:p>
                    <a:p>
                      <a:pPr marL="574675" indent="-338138">
                        <a:buFont typeface="+mj-lt"/>
                        <a:buAutoNum type="alphaLcPeriod" startAt="3"/>
                      </a:pPr>
                      <a:r>
                        <a:rPr lang="en-US" baseline="0" dirty="0" err="1"/>
                        <a:t>Memberi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layanan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konsultasi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kepada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tamatan</a:t>
                      </a:r>
                      <a:r>
                        <a:rPr lang="en-US" baseline="0" dirty="0"/>
                        <a:t> yang </a:t>
                      </a:r>
                      <a:r>
                        <a:rPr lang="en-US" baseline="0" dirty="0" err="1"/>
                        <a:t>sudah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bekerja</a:t>
                      </a:r>
                      <a:endParaRPr lang="en-US" baseline="0" dirty="0"/>
                    </a:p>
                    <a:p>
                      <a:pPr marL="574675" indent="-338138">
                        <a:buFont typeface="+mj-lt"/>
                        <a:buAutoNum type="alphaLcPeriod" startAt="3"/>
                      </a:pPr>
                      <a:r>
                        <a:rPr lang="en-US" baseline="0" dirty="0" err="1"/>
                        <a:t>Melayani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calon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tenaga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kerja</a:t>
                      </a:r>
                      <a:r>
                        <a:rPr lang="en-US" baseline="0" dirty="0"/>
                        <a:t> yang </a:t>
                      </a:r>
                      <a:r>
                        <a:rPr lang="en-US" baseline="0" dirty="0" err="1"/>
                        <a:t>ingin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bekonsultasi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5. PETUGAS WAWANCARA</a:t>
                      </a:r>
                      <a:r>
                        <a:rPr lang="en-US" baseline="0" dirty="0"/>
                        <a:t> PENCARI KERJA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36538" indent="0"/>
                      <a:r>
                        <a:rPr lang="en-US" dirty="0" err="1"/>
                        <a:t>Melakukan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tes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wawancara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calon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tenaga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kerja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6. PETUGAS PENDAFTAR LOWONGAN PEKERJAAN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36538" indent="0"/>
                      <a:r>
                        <a:rPr lang="en-US" dirty="0" err="1"/>
                        <a:t>Mendaftar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lowongan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kerja</a:t>
                      </a:r>
                      <a:r>
                        <a:rPr lang="en-US" dirty="0"/>
                        <a:t> yang </a:t>
                      </a:r>
                      <a:r>
                        <a:rPr lang="en-US" dirty="0" err="1"/>
                        <a:t>masuk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ke</a:t>
                      </a:r>
                      <a:r>
                        <a:rPr lang="en-US" dirty="0"/>
                        <a:t> BKK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7. PETUGAS</a:t>
                      </a:r>
                      <a:r>
                        <a:rPr lang="en-US" baseline="0" dirty="0"/>
                        <a:t> ADMIN/TU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79438" indent="-342900">
                        <a:buFont typeface="+mj-lt"/>
                        <a:buAutoNum type="alphaLcPeriod"/>
                      </a:pPr>
                      <a:r>
                        <a:rPr lang="en-US" baseline="0" dirty="0" err="1"/>
                        <a:t>Menerima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surat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masuk</a:t>
                      </a:r>
                      <a:endParaRPr lang="en-US" baseline="0" dirty="0"/>
                    </a:p>
                    <a:p>
                      <a:pPr marL="579438" indent="-342900">
                        <a:buFont typeface="+mj-lt"/>
                        <a:buAutoNum type="alphaLcPeriod"/>
                      </a:pPr>
                      <a:r>
                        <a:rPr lang="en-US" baseline="0" dirty="0" err="1"/>
                        <a:t>Menyampaikan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informasi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dari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luar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kepada</a:t>
                      </a:r>
                      <a:r>
                        <a:rPr lang="en-US" baseline="0" dirty="0"/>
                        <a:t> yang </a:t>
                      </a:r>
                      <a:r>
                        <a:rPr lang="en-US" baseline="0" dirty="0" err="1"/>
                        <a:t>berkopenten</a:t>
                      </a:r>
                      <a:endParaRPr lang="en-US" baseline="0" dirty="0"/>
                    </a:p>
                    <a:p>
                      <a:pPr marL="579438" indent="-342900">
                        <a:buFont typeface="+mj-lt"/>
                        <a:buAutoNum type="alphaLcPeriod"/>
                      </a:pPr>
                      <a:r>
                        <a:rPr lang="en-US" baseline="0" dirty="0" err="1"/>
                        <a:t>Membuat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daftar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lowongan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kerja</a:t>
                      </a:r>
                      <a:r>
                        <a:rPr lang="en-US" baseline="0" dirty="0"/>
                        <a:t> yang </a:t>
                      </a:r>
                      <a:r>
                        <a:rPr lang="en-US" baseline="0" dirty="0" err="1"/>
                        <a:t>tersedia</a:t>
                      </a:r>
                      <a:endParaRPr lang="en-US" baseline="0" dirty="0"/>
                    </a:p>
                    <a:p>
                      <a:pPr marL="579438" indent="-342900">
                        <a:buFont typeface="+mj-lt"/>
                        <a:buAutoNum type="alphaLcPeriod"/>
                      </a:pPr>
                      <a:r>
                        <a:rPr lang="en-US" baseline="0" dirty="0" err="1"/>
                        <a:t>Membuat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dan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menyerahkan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laporan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bulanan</a:t>
                      </a:r>
                      <a:endParaRPr lang="en-US" baseline="0" dirty="0"/>
                    </a:p>
                    <a:p>
                      <a:pPr marL="579438" indent="-342900">
                        <a:buFont typeface="+mj-lt"/>
                        <a:buAutoNum type="alphaLcPeriod"/>
                      </a:pPr>
                      <a:r>
                        <a:rPr lang="en-US" baseline="0" dirty="0" err="1"/>
                        <a:t>Mencari</a:t>
                      </a:r>
                      <a:r>
                        <a:rPr lang="en-US" baseline="0" dirty="0"/>
                        <a:t>/</a:t>
                      </a:r>
                      <a:r>
                        <a:rPr lang="en-US" baseline="0" dirty="0" err="1"/>
                        <a:t>mendata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tamatan</a:t>
                      </a:r>
                      <a:r>
                        <a:rPr lang="en-US" baseline="0" dirty="0"/>
                        <a:t> yang </a:t>
                      </a:r>
                      <a:r>
                        <a:rPr lang="en-US" baseline="0" dirty="0" err="1"/>
                        <a:t>belum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bekerja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8. PETUGAS PENEMPATAN TENAGA KERJA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36538" indent="0"/>
                      <a:r>
                        <a:rPr lang="en-US" dirty="0" err="1"/>
                        <a:t>Melakukan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pelayanan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penempatan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tenaga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kerja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dalam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maupun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luar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negeri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419</Words>
  <Application>Microsoft Office PowerPoint</Application>
  <PresentationFormat>On-screen Show (4:3)</PresentationFormat>
  <Paragraphs>57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Adobe Gothic Std B</vt:lpstr>
      <vt:lpstr>Arial</vt:lpstr>
      <vt:lpstr>Calibri</vt:lpstr>
      <vt:lpstr>Office Theme</vt:lpstr>
      <vt:lpstr>      SOSIALISASI  PENEMPATAN DAN  PERLINDUNGAN PEKERJA  MIGRAN INDONESIA (PMI) BAGI PETUGAS BURSA KERJA KHUSUS DI SMA/SMK SE-KABUPATEN KEBUMEN    </vt:lpstr>
      <vt:lpstr>BURSA KERJA KHUSUS (BKK)</vt:lpstr>
      <vt:lpstr>PELAKSANA PENEMPATAN TENAGA KERJA SESUAI PERMENAKER RI NOMOR 39 TAHUN 2016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BURSA KERJA KHUSUS (BKK)</dc:title>
  <dc:creator>tecs</dc:creator>
  <cp:lastModifiedBy>USER</cp:lastModifiedBy>
  <cp:revision>25</cp:revision>
  <dcterms:created xsi:type="dcterms:W3CDTF">2019-02-19T12:49:51Z</dcterms:created>
  <dcterms:modified xsi:type="dcterms:W3CDTF">2019-02-21T07:59:04Z</dcterms:modified>
</cp:coreProperties>
</file>